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47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9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79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56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6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91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18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02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55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96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61C3-893D-46CD-80C0-FB2A63724689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DF25-902F-477D-A0AC-817C69B67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F5196-6B6D-480B-BC0C-F8B11844A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8" y="85350"/>
            <a:ext cx="9144000" cy="2387600"/>
          </a:xfrm>
        </p:spPr>
        <p:txBody>
          <a:bodyPr/>
          <a:lstStyle/>
          <a:p>
            <a:pPr algn="l"/>
            <a:r>
              <a:rPr lang="nl-NL" b="1" dirty="0">
                <a:solidFill>
                  <a:schemeClr val="bg1"/>
                </a:solidFill>
              </a:rPr>
              <a:t>Werkwoordspelling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F3F0C5-8A26-4E5E-97BA-CD593F64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08" y="3229280"/>
            <a:ext cx="6165273" cy="1354425"/>
          </a:xfrm>
        </p:spPr>
        <p:txBody>
          <a:bodyPr>
            <a:normAutofit fontScale="92500" lnSpcReduction="10000"/>
          </a:bodyPr>
          <a:lstStyle/>
          <a:p>
            <a:endParaRPr lang="nl-NL" sz="4400" dirty="0"/>
          </a:p>
          <a:p>
            <a:pPr algn="l"/>
            <a:r>
              <a:rPr lang="nl-NL" sz="5400" dirty="0">
                <a:solidFill>
                  <a:schemeClr val="bg1"/>
                </a:solidFill>
              </a:rPr>
              <a:t>Voltooid deelwoord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629AB1-0176-42FD-9A41-0F9D2C8F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3179996"/>
            <a:ext cx="1452994" cy="14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66AEA-2C63-4B0D-A43B-71EDF6DA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0807"/>
            <a:ext cx="10515600" cy="83395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Herkennen?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B7868B-0197-4957-96E3-28C1508D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367785"/>
            <a:ext cx="10515600" cy="431926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Een voltooid deelwoord begint vaak met BE-, GE-, VER- of ONT-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NOOIT enige werkwoord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Meestal gecombineerd met hulpwerkwoorden ZIJN, HEBBEN of WORDEN.</a:t>
            </a:r>
          </a:p>
          <a:p>
            <a:r>
              <a:rPr lang="nl-NL" dirty="0">
                <a:solidFill>
                  <a:schemeClr val="bg1"/>
                </a:solidFill>
              </a:rPr>
              <a:t>Wij </a:t>
            </a:r>
            <a:r>
              <a:rPr lang="nl-NL" i="1" dirty="0">
                <a:solidFill>
                  <a:schemeClr val="bg1"/>
                </a:solidFill>
              </a:rPr>
              <a:t>zijn </a:t>
            </a:r>
            <a:r>
              <a:rPr lang="nl-NL" b="1" i="1" dirty="0">
                <a:solidFill>
                  <a:schemeClr val="bg1"/>
                </a:solidFill>
              </a:rPr>
              <a:t>verhuisd</a:t>
            </a:r>
          </a:p>
          <a:p>
            <a:r>
              <a:rPr lang="nl-NL" dirty="0">
                <a:solidFill>
                  <a:schemeClr val="bg1"/>
                </a:solidFill>
              </a:rPr>
              <a:t>Ik </a:t>
            </a:r>
            <a:r>
              <a:rPr lang="nl-NL" i="1" dirty="0">
                <a:solidFill>
                  <a:schemeClr val="bg1"/>
                </a:solidFill>
              </a:rPr>
              <a:t>heb </a:t>
            </a:r>
            <a:r>
              <a:rPr lang="nl-NL" b="1" i="1" dirty="0">
                <a:solidFill>
                  <a:schemeClr val="bg1"/>
                </a:solidFill>
              </a:rPr>
              <a:t>geluncht</a:t>
            </a:r>
          </a:p>
          <a:p>
            <a:r>
              <a:rPr lang="nl-NL" dirty="0">
                <a:solidFill>
                  <a:schemeClr val="bg1"/>
                </a:solidFill>
              </a:rPr>
              <a:t>Het </a:t>
            </a:r>
            <a:r>
              <a:rPr lang="nl-NL" i="1" dirty="0">
                <a:solidFill>
                  <a:schemeClr val="bg1"/>
                </a:solidFill>
              </a:rPr>
              <a:t>is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b="1" i="1" dirty="0">
                <a:solidFill>
                  <a:schemeClr val="bg1"/>
                </a:solidFill>
              </a:rPr>
              <a:t>gebeurd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C37B5B5-2E66-4964-8D58-5F48151E2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1219" y="52912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66AEA-2C63-4B0D-A43B-71EDF6DA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108775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 OF D?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B7868B-0197-4957-96E3-28C1508D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3491"/>
            <a:ext cx="10515600" cy="42893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Taalgevoel</a:t>
            </a:r>
          </a:p>
          <a:p>
            <a:r>
              <a:rPr lang="nl-NL" dirty="0">
                <a:solidFill>
                  <a:schemeClr val="bg1"/>
                </a:solidFill>
              </a:rPr>
              <a:t>Voltooid deelwoord langer maken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Gewerkt     e</a:t>
            </a:r>
          </a:p>
          <a:p>
            <a:r>
              <a:rPr lang="nl-NL" dirty="0">
                <a:solidFill>
                  <a:schemeClr val="bg1"/>
                </a:solidFill>
              </a:rPr>
              <a:t>Je hoort een T, dus je schrijft hem ook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Krijg je in de verleden tijd TE, dan krijg je ook een T bij het voltooid deelwoord.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8486A3-06A5-4FCA-A46B-7C2881611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3491"/>
            <a:ext cx="1569691" cy="809360"/>
          </a:xfrm>
          <a:prstGeom prst="rect">
            <a:avLst/>
          </a:prstGeom>
        </p:spPr>
      </p:pic>
      <p:sp>
        <p:nvSpPr>
          <p:cNvPr id="5" name="Plusteken 4">
            <a:extLst>
              <a:ext uri="{FF2B5EF4-FFF2-40B4-BE49-F238E27FC236}">
                <a16:creationId xmlns:a16="http://schemas.microsoft.com/office/drawing/2014/main" id="{3FD07AD8-81C7-48D2-9FF0-181F6CC391B8}"/>
              </a:ext>
            </a:extLst>
          </p:cNvPr>
          <p:cNvSpPr/>
          <p:nvPr/>
        </p:nvSpPr>
        <p:spPr>
          <a:xfrm>
            <a:off x="2052883" y="3890356"/>
            <a:ext cx="182879" cy="19950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Oor">
            <a:extLst>
              <a:ext uri="{FF2B5EF4-FFF2-40B4-BE49-F238E27FC236}">
                <a16:creationId xmlns:a16="http://schemas.microsoft.com/office/drawing/2014/main" id="{4C7CCBB1-A310-4A3C-A1C9-C054900B1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577" y="3753220"/>
            <a:ext cx="914400" cy="9144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9B53B2C-5988-4AC8-BA9C-96531D4DA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5572" y="44239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5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66AEA-2C63-4B0D-A43B-71EDF6DA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9347"/>
            <a:ext cx="10515600" cy="1052917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6700" b="1" dirty="0">
                <a:solidFill>
                  <a:schemeClr val="bg1"/>
                </a:solidFill>
              </a:rPr>
              <a:t>TaXiKoFSCHiP</a:t>
            </a:r>
            <a:endParaRPr lang="nl-NL" sz="67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B7868B-0197-4957-96E3-28C1508D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7025"/>
            <a:ext cx="10515600" cy="4202686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Als de letter die bij het hele werkwoord voor –en staat een van de hoofdletters van TaXiKoFSCHiPX is, zet je een T achter de STAM.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Juichen</a:t>
            </a:r>
          </a:p>
          <a:p>
            <a:r>
              <a:rPr lang="nl-NL" dirty="0">
                <a:solidFill>
                  <a:schemeClr val="bg1"/>
                </a:solidFill>
              </a:rPr>
              <a:t>Juic</a:t>
            </a:r>
            <a:r>
              <a:rPr lang="nl-NL" b="1" dirty="0">
                <a:solidFill>
                  <a:schemeClr val="bg1"/>
                </a:solidFill>
              </a:rPr>
              <a:t>H</a:t>
            </a:r>
          </a:p>
          <a:p>
            <a:r>
              <a:rPr lang="nl-NL" dirty="0">
                <a:solidFill>
                  <a:schemeClr val="bg1"/>
                </a:solidFill>
              </a:rPr>
              <a:t>Gejuicht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36D89A-1CC2-4DEA-B01F-A374AFE62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3" y="834587"/>
            <a:ext cx="2052537" cy="12276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6AFF66-ACD1-4D12-8CAE-CA777DF01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402641" cy="2594413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61B6635-6C2D-4CCC-9F2B-75CAA87C8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561" y="5361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76E14-2CB8-472B-A4F0-59AE8B04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09621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Let op!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FD55A9-C25F-43C8-8D5A-A23D23BF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95133"/>
            <a:ext cx="10515600" cy="340705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Haal –en van het hele werkwoord af bij TaXiKoFSCHiP</a:t>
            </a:r>
          </a:p>
          <a:p>
            <a:r>
              <a:rPr lang="nl-NL" dirty="0">
                <a:solidFill>
                  <a:schemeClr val="bg1"/>
                </a:solidFill>
              </a:rPr>
              <a:t>Verven wordt dan verv</a:t>
            </a:r>
          </a:p>
          <a:p>
            <a:r>
              <a:rPr lang="nl-NL" dirty="0">
                <a:solidFill>
                  <a:schemeClr val="bg1"/>
                </a:solidFill>
              </a:rPr>
              <a:t>De v zit niet in TaXiKoFSCHiP</a:t>
            </a:r>
          </a:p>
          <a:p>
            <a:r>
              <a:rPr lang="nl-NL" dirty="0">
                <a:solidFill>
                  <a:schemeClr val="bg1"/>
                </a:solidFill>
              </a:rPr>
              <a:t>Geverfd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D1AD10F-AE2D-471B-AB63-8E02DBC01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84339" y="5100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138</Words>
  <Application>Microsoft Office PowerPoint</Application>
  <PresentationFormat>Breedbeeld</PresentationFormat>
  <Paragraphs>33</Paragraphs>
  <Slides>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Werkwoordspelling </vt:lpstr>
      <vt:lpstr>Herkennen? </vt:lpstr>
      <vt:lpstr>T OF D?</vt:lpstr>
      <vt:lpstr> TaXiKoFSCHiP</vt:lpstr>
      <vt:lpstr>Let 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Werkwoordspelling</dc:title>
  <dc:creator>Ouden den E.P. (Erwin)</dc:creator>
  <cp:lastModifiedBy>Ouden den E.P. (Erwin)</cp:lastModifiedBy>
  <cp:revision>16</cp:revision>
  <dcterms:created xsi:type="dcterms:W3CDTF">2020-10-26T12:30:52Z</dcterms:created>
  <dcterms:modified xsi:type="dcterms:W3CDTF">2020-11-09T10:55:00Z</dcterms:modified>
</cp:coreProperties>
</file>